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Gotham" panose="020B0604020202020204" charset="0"/>
      <p:regular r:id="rId14"/>
    </p:embeddedFont>
    <p:embeddedFont>
      <p:font typeface="Gotham Bold" panose="020B0604020202020204" charset="0"/>
      <p:regular r:id="rId15"/>
    </p:embeddedFont>
    <p:embeddedFont>
      <p:font typeface="Gotham Light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3" d="100"/>
          <a:sy n="63" d="100"/>
        </p:scale>
        <p:origin x="38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661372" y="-1383136"/>
            <a:ext cx="10994424" cy="1099442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84897" y="5379918"/>
            <a:ext cx="6059445" cy="605944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720762" y="6964430"/>
            <a:ext cx="2000810" cy="4114800"/>
          </a:xfrm>
          <a:custGeom>
            <a:avLst/>
            <a:gdLst/>
            <a:ahLst/>
            <a:cxnLst/>
            <a:rect l="l" t="t" r="r" b="b"/>
            <a:pathLst>
              <a:path w="2000810" h="4114800">
                <a:moveTo>
                  <a:pt x="0" y="0"/>
                </a:moveTo>
                <a:lnTo>
                  <a:pt x="2000810" y="0"/>
                </a:lnTo>
                <a:lnTo>
                  <a:pt x="20008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r="-204881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9965724" y="-1383136"/>
            <a:ext cx="10994424" cy="1099442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938912" y="3715130"/>
            <a:ext cx="11159517" cy="1775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1"/>
              </a:lnSpc>
              <a:spcBef>
                <a:spcPct val="0"/>
              </a:spcBef>
            </a:pPr>
            <a:r>
              <a:rPr lang="en-US" sz="5108" b="1" spc="255">
                <a:solidFill>
                  <a:srgbClr val="000000"/>
                </a:solidFill>
                <a:latin typeface="Gotham Bold"/>
                <a:ea typeface="Gotham Bold"/>
                <a:cs typeface="Gotham Bold"/>
                <a:sym typeface="Gotham Bold"/>
              </a:rPr>
              <a:t>Interactive Chat System and Statistical Dashboard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19552" y="6213797"/>
            <a:ext cx="10182246" cy="1444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8"/>
              </a:lnSpc>
            </a:pPr>
            <a:r>
              <a:rPr lang="en-US" sz="277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By</a:t>
            </a:r>
          </a:p>
          <a:p>
            <a:pPr algn="l">
              <a:lnSpc>
                <a:spcPts val="3878"/>
              </a:lnSpc>
            </a:pPr>
            <a:r>
              <a:rPr lang="en-US" sz="277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Rahulji  V                    22011102073</a:t>
            </a:r>
          </a:p>
          <a:p>
            <a:pPr algn="l">
              <a:lnSpc>
                <a:spcPts val="3878"/>
              </a:lnSpc>
            </a:pPr>
            <a:r>
              <a:rPr lang="en-US" sz="277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Saravanakrishnan B   22011102092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5588" y="7321525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7741" y="3315742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741" y="198234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7741" y="3983373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7741" y="2648112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7741" y="5318634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77741" y="4651003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77741" y="5986264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77741" y="6653894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6786360" y="-353712"/>
            <a:ext cx="10994424" cy="109944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2964571" y="2719255"/>
            <a:ext cx="6870527" cy="5742562"/>
          </a:xfrm>
          <a:custGeom>
            <a:avLst/>
            <a:gdLst/>
            <a:ahLst/>
            <a:cxnLst/>
            <a:rect l="l" t="t" r="r" b="b"/>
            <a:pathLst>
              <a:path w="6870527" h="5742562">
                <a:moveTo>
                  <a:pt x="0" y="0"/>
                </a:moveTo>
                <a:lnTo>
                  <a:pt x="6870527" y="0"/>
                </a:lnTo>
                <a:lnTo>
                  <a:pt x="6870527" y="5742562"/>
                </a:lnTo>
                <a:lnTo>
                  <a:pt x="0" y="5742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67" t="-4734" r="-780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6" name="Freeform 36"/>
          <p:cNvSpPr/>
          <p:nvPr/>
        </p:nvSpPr>
        <p:spPr>
          <a:xfrm>
            <a:off x="9835098" y="2719255"/>
            <a:ext cx="7424202" cy="5742562"/>
          </a:xfrm>
          <a:custGeom>
            <a:avLst/>
            <a:gdLst/>
            <a:ahLst/>
            <a:cxnLst/>
            <a:rect l="l" t="t" r="r" b="b"/>
            <a:pathLst>
              <a:path w="7424202" h="5742562">
                <a:moveTo>
                  <a:pt x="0" y="0"/>
                </a:moveTo>
                <a:lnTo>
                  <a:pt x="7424202" y="0"/>
                </a:lnTo>
                <a:lnTo>
                  <a:pt x="7424202" y="5742562"/>
                </a:lnTo>
                <a:lnTo>
                  <a:pt x="0" y="57425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79" r="-11468" b="-432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7" name="TextBox 37"/>
          <p:cNvSpPr txBox="1"/>
          <p:nvPr/>
        </p:nvSpPr>
        <p:spPr>
          <a:xfrm>
            <a:off x="2964571" y="1455683"/>
            <a:ext cx="11114087" cy="810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56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UI Theme change</a:t>
            </a:r>
          </a:p>
        </p:txBody>
      </p:sp>
      <p:grpSp>
        <p:nvGrpSpPr>
          <p:cNvPr id="38" name="Group 38"/>
          <p:cNvGrpSpPr/>
          <p:nvPr/>
        </p:nvGrpSpPr>
        <p:grpSpPr>
          <a:xfrm rot="-5400000">
            <a:off x="9735786" y="6840792"/>
            <a:ext cx="198624" cy="4212466"/>
            <a:chOff x="0" y="0"/>
            <a:chExt cx="264832" cy="5616621"/>
          </a:xfrm>
        </p:grpSpPr>
        <p:sp>
          <p:nvSpPr>
            <p:cNvPr id="39" name="AutoShape 39"/>
            <p:cNvSpPr/>
            <p:nvPr/>
          </p:nvSpPr>
          <p:spPr>
            <a:xfrm>
              <a:off x="0" y="0"/>
              <a:ext cx="264832" cy="5616621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81100"/>
            <a:ext cx="10748026" cy="714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GitHub Link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86360" y="-353712"/>
            <a:ext cx="10994424" cy="1099442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1EDD2A4-94F2-2F3F-B72F-119C1210EEF3}"/>
              </a:ext>
            </a:extLst>
          </p:cNvPr>
          <p:cNvSpPr txBox="1"/>
          <p:nvPr/>
        </p:nvSpPr>
        <p:spPr>
          <a:xfrm>
            <a:off x="2057400" y="4596296"/>
            <a:ext cx="1318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i="1" dirty="0">
                <a:solidFill>
                  <a:schemeClr val="tx2">
                    <a:lumMod val="75000"/>
                  </a:schemeClr>
                </a:solidFill>
              </a:rPr>
              <a:t>https://github.com/RahuljiV2004/Task-manager-with-chat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27841" y="4599971"/>
            <a:ext cx="8832317" cy="1391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49"/>
              </a:lnSpc>
            </a:pPr>
            <a:r>
              <a:rPr lang="en-US" sz="11153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Thank you :)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786360" y="-353712"/>
            <a:ext cx="10994424" cy="1099442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000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192643" y="-5878671"/>
            <a:ext cx="10994424" cy="1099442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06082" y="1952203"/>
            <a:ext cx="992463" cy="99246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8235" y="444733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48235" y="3107362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48235" y="5115753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8235" y="3776486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48235" y="6455730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8235" y="5784877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968812" y="9191625"/>
            <a:ext cx="6350376" cy="385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2100" spc="-197">
                <a:solidFill>
                  <a:srgbClr val="191919"/>
                </a:solidFill>
                <a:latin typeface="Gotham Light"/>
                <a:ea typeface="Gotham Light"/>
                <a:cs typeface="Gotham Light"/>
                <a:sym typeface="Gotham Light"/>
              </a:rPr>
              <a:t>A overview of our Chatapp and Dashboard User Inteface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48235" y="7123361"/>
            <a:ext cx="508158" cy="543805"/>
            <a:chOff x="0" y="0"/>
            <a:chExt cx="812800" cy="869819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48235" y="7790991"/>
            <a:ext cx="508158" cy="543805"/>
            <a:chOff x="0" y="0"/>
            <a:chExt cx="812800" cy="869819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 rot="3945801">
            <a:off x="14159982" y="8165134"/>
            <a:ext cx="4776403" cy="4776403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 rot="3945801">
            <a:off x="14404066" y="7316846"/>
            <a:ext cx="1577153" cy="3243522"/>
          </a:xfrm>
          <a:custGeom>
            <a:avLst/>
            <a:gdLst/>
            <a:ahLst/>
            <a:cxnLst/>
            <a:rect l="l" t="t" r="r" b="b"/>
            <a:pathLst>
              <a:path w="1577153" h="3243522">
                <a:moveTo>
                  <a:pt x="0" y="0"/>
                </a:moveTo>
                <a:lnTo>
                  <a:pt x="1577153" y="0"/>
                </a:lnTo>
                <a:lnTo>
                  <a:pt x="1577153" y="3243523"/>
                </a:lnTo>
                <a:lnTo>
                  <a:pt x="0" y="32435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04881"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40" name="Picture 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2378864" y="1764745"/>
            <a:ext cx="13530271" cy="7173862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5231528" y="796165"/>
            <a:ext cx="7824944" cy="97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0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Overview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82580" y="-3503638"/>
            <a:ext cx="12753441" cy="1275344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61950" cap="sq">
              <a:solidFill>
                <a:srgbClr val="FD6220">
                  <a:alpha val="25882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86950" y="2685107"/>
            <a:ext cx="8776227" cy="4256841"/>
            <a:chOff x="0" y="0"/>
            <a:chExt cx="11701636" cy="5675788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124" b="124"/>
            <a:stretch>
              <a:fillRect/>
            </a:stretch>
          </p:blipFill>
          <p:spPr>
            <a:xfrm>
              <a:off x="0" y="0"/>
              <a:ext cx="11701636" cy="5675788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9232C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09357" y="2648112"/>
            <a:ext cx="992463" cy="99246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51509" y="4428296"/>
            <a:ext cx="508158" cy="543805"/>
            <a:chOff x="0" y="0"/>
            <a:chExt cx="812800" cy="86981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51509" y="1982349"/>
            <a:ext cx="508158" cy="543805"/>
            <a:chOff x="0" y="0"/>
            <a:chExt cx="812800" cy="8698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51509" y="5094059"/>
            <a:ext cx="508158" cy="543805"/>
            <a:chOff x="0" y="0"/>
            <a:chExt cx="812800" cy="86981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51509" y="3762533"/>
            <a:ext cx="508158" cy="543805"/>
            <a:chOff x="0" y="0"/>
            <a:chExt cx="812800" cy="86981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51509" y="6425585"/>
            <a:ext cx="508158" cy="543805"/>
            <a:chOff x="0" y="0"/>
            <a:chExt cx="812800" cy="86981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51509" y="5759822"/>
            <a:ext cx="508158" cy="543805"/>
            <a:chOff x="0" y="0"/>
            <a:chExt cx="812800" cy="86981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51509" y="7093216"/>
            <a:ext cx="508158" cy="543805"/>
            <a:chOff x="0" y="0"/>
            <a:chExt cx="812800" cy="869819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51509" y="7760846"/>
            <a:ext cx="508158" cy="543805"/>
            <a:chOff x="0" y="0"/>
            <a:chExt cx="812800" cy="869819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sp>
        <p:nvSpPr>
          <p:cNvPr id="37" name="Freeform 37"/>
          <p:cNvSpPr/>
          <p:nvPr/>
        </p:nvSpPr>
        <p:spPr>
          <a:xfrm>
            <a:off x="8686950" y="6941948"/>
            <a:ext cx="8776227" cy="2632868"/>
          </a:xfrm>
          <a:custGeom>
            <a:avLst/>
            <a:gdLst/>
            <a:ahLst/>
            <a:cxnLst/>
            <a:rect l="l" t="t" r="r" b="b"/>
            <a:pathLst>
              <a:path w="8776227" h="2632868">
                <a:moveTo>
                  <a:pt x="0" y="0"/>
                </a:moveTo>
                <a:lnTo>
                  <a:pt x="8776228" y="0"/>
                </a:lnTo>
                <a:lnTo>
                  <a:pt x="8776228" y="2632868"/>
                </a:lnTo>
                <a:lnTo>
                  <a:pt x="0" y="2632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TextBox 38"/>
          <p:cNvSpPr txBox="1"/>
          <p:nvPr/>
        </p:nvSpPr>
        <p:spPr>
          <a:xfrm>
            <a:off x="2687900" y="1105862"/>
            <a:ext cx="10643041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Dashboard Interface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687900" y="3602475"/>
            <a:ext cx="5609017" cy="3118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299" spc="57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A simple Dashboard Interface to provide the user with upcomming/pending/completed works</a:t>
            </a:r>
          </a:p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endParaRPr lang="en-US" sz="2299" spc="57">
              <a:solidFill>
                <a:srgbClr val="191919"/>
              </a:solidFill>
              <a:latin typeface="Gotham"/>
              <a:ea typeface="Gotham"/>
              <a:cs typeface="Gotham"/>
              <a:sym typeface="Gotham"/>
            </a:endParaRPr>
          </a:p>
          <a:p>
            <a:pPr marL="0" lvl="0" indent="0" algn="l">
              <a:lnSpc>
                <a:spcPts val="3104"/>
              </a:lnSpc>
              <a:spcBef>
                <a:spcPct val="0"/>
              </a:spcBef>
            </a:pPr>
            <a:r>
              <a:rPr lang="en-US" sz="2299" u="none" spc="57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providing a list with priority sorting helps the user to asses and execute the most important task first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9232C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9357" y="3315742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1509" y="4428296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51509" y="198234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1509" y="5094059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509" y="2648112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1509" y="6425585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509" y="5759822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142104" y="2320556"/>
            <a:ext cx="1436473" cy="5016910"/>
            <a:chOff x="0" y="0"/>
            <a:chExt cx="1915297" cy="6689214"/>
          </a:xfrm>
        </p:grpSpPr>
        <p:sp>
          <p:nvSpPr>
            <p:cNvPr id="27" name="AutoShape 27"/>
            <p:cNvSpPr/>
            <p:nvPr/>
          </p:nvSpPr>
          <p:spPr>
            <a:xfrm>
              <a:off x="0" y="0"/>
              <a:ext cx="1915297" cy="6689214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51509" y="7093216"/>
            <a:ext cx="508158" cy="543805"/>
            <a:chOff x="0" y="0"/>
            <a:chExt cx="812800" cy="86981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51509" y="7760846"/>
            <a:ext cx="508158" cy="543805"/>
            <a:chOff x="0" y="0"/>
            <a:chExt cx="812800" cy="869819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6439471" y="8737362"/>
            <a:ext cx="3697059" cy="3697059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2618056" y="2322533"/>
            <a:ext cx="11301259" cy="5014934"/>
          </a:xfrm>
          <a:custGeom>
            <a:avLst/>
            <a:gdLst/>
            <a:ahLst/>
            <a:cxnLst/>
            <a:rect l="l" t="t" r="r" b="b"/>
            <a:pathLst>
              <a:path w="11301259" h="5014934">
                <a:moveTo>
                  <a:pt x="0" y="0"/>
                </a:moveTo>
                <a:lnTo>
                  <a:pt x="11301259" y="0"/>
                </a:lnTo>
                <a:lnTo>
                  <a:pt x="11301259" y="5014933"/>
                </a:lnTo>
                <a:lnTo>
                  <a:pt x="0" y="50149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TextBox 38"/>
          <p:cNvSpPr txBox="1"/>
          <p:nvPr/>
        </p:nvSpPr>
        <p:spPr>
          <a:xfrm>
            <a:off x="2423905" y="1013461"/>
            <a:ext cx="6989101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79"/>
              </a:lnSpc>
            </a:pPr>
            <a:r>
              <a:rPr lang="en-US" sz="5699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Tasks 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871210" y="7626548"/>
            <a:ext cx="6794951" cy="487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95"/>
              </a:lnSpc>
            </a:pPr>
            <a:r>
              <a:rPr lang="en-US" sz="1425">
                <a:solidFill>
                  <a:srgbClr val="000000"/>
                </a:solidFill>
                <a:latin typeface="Gotham"/>
                <a:ea typeface="Gotham"/>
                <a:cs typeface="Gotham"/>
                <a:sym typeface="Gotham"/>
              </a:rPr>
              <a:t>A Taskbar to list all the existing tasks for all of the users while mentioning the listed/requested users to complete a certain task 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04120" y="2387597"/>
            <a:ext cx="5853995" cy="6839979"/>
            <a:chOff x="0" y="0"/>
            <a:chExt cx="7805327" cy="911997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2720" b="12720"/>
            <a:stretch>
              <a:fillRect/>
            </a:stretch>
          </p:blipFill>
          <p:spPr>
            <a:xfrm>
              <a:off x="0" y="0"/>
              <a:ext cx="7805327" cy="911997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709275" y="2387597"/>
            <a:ext cx="4119900" cy="6870703"/>
            <a:chOff x="0" y="0"/>
            <a:chExt cx="5493200" cy="916093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4561" r="4561"/>
            <a:stretch>
              <a:fillRect/>
            </a:stretch>
          </p:blipFill>
          <p:spPr>
            <a:xfrm>
              <a:off x="0" y="0"/>
              <a:ext cx="5493200" cy="916093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3076825" y="2387597"/>
            <a:ext cx="4087823" cy="3827852"/>
            <a:chOff x="0" y="0"/>
            <a:chExt cx="5450431" cy="5103802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6780" r="6780"/>
            <a:stretch>
              <a:fillRect/>
            </a:stretch>
          </p:blipFill>
          <p:spPr>
            <a:xfrm>
              <a:off x="0" y="0"/>
              <a:ext cx="5450431" cy="5103802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09357" y="3983373"/>
            <a:ext cx="992463" cy="99246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1509" y="3315742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509" y="1982349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1509" y="5094059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509" y="2648112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51509" y="6425585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51509" y="5759822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51509" y="7093216"/>
            <a:ext cx="508158" cy="543805"/>
            <a:chOff x="0" y="0"/>
            <a:chExt cx="812800" cy="869819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51509" y="7760846"/>
            <a:ext cx="508158" cy="543805"/>
            <a:chOff x="0" y="0"/>
            <a:chExt cx="812800" cy="869819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2604120" y="914400"/>
            <a:ext cx="7824944" cy="97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980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Adding Tasks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3076825" y="6558218"/>
            <a:ext cx="4184586" cy="1766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95"/>
              </a:lnSpc>
            </a:pPr>
            <a:r>
              <a:rPr lang="en-US" sz="1425">
                <a:solidFill>
                  <a:srgbClr val="000000"/>
                </a:solidFill>
                <a:latin typeface="Gotham"/>
                <a:ea typeface="Gotham"/>
                <a:cs typeface="Gotham"/>
                <a:sym typeface="Gotham"/>
              </a:rPr>
              <a:t>Tasks can be added and even existing works can have substasks added.</a:t>
            </a:r>
          </a:p>
          <a:p>
            <a:pPr algn="l">
              <a:lnSpc>
                <a:spcPts val="1995"/>
              </a:lnSpc>
            </a:pPr>
            <a:endParaRPr lang="en-US" sz="1425">
              <a:solidFill>
                <a:srgbClr val="000000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1995"/>
              </a:lnSpc>
            </a:pPr>
            <a:endParaRPr lang="en-US" sz="1425">
              <a:solidFill>
                <a:srgbClr val="000000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1995"/>
              </a:lnSpc>
            </a:pPr>
            <a:r>
              <a:rPr lang="en-US" sz="1425">
                <a:solidFill>
                  <a:srgbClr val="000000"/>
                </a:solidFill>
                <a:latin typeface="Gotham"/>
                <a:ea typeface="Gotham"/>
                <a:cs typeface="Gotham"/>
                <a:sym typeface="Gotham"/>
              </a:rPr>
              <a:t>The user can specify task do-ers such as the no of people intended to complete the task and assign materials</a:t>
            </a:r>
          </a:p>
        </p:txBody>
      </p:sp>
      <p:grpSp>
        <p:nvGrpSpPr>
          <p:cNvPr id="43" name="Group 43"/>
          <p:cNvGrpSpPr/>
          <p:nvPr/>
        </p:nvGrpSpPr>
        <p:grpSpPr>
          <a:xfrm rot="5400000">
            <a:off x="14761618" y="6824546"/>
            <a:ext cx="718236" cy="4087823"/>
            <a:chOff x="0" y="0"/>
            <a:chExt cx="957649" cy="5450431"/>
          </a:xfrm>
        </p:grpSpPr>
        <p:sp>
          <p:nvSpPr>
            <p:cNvPr id="44" name="AutoShape 44"/>
            <p:cNvSpPr/>
            <p:nvPr/>
          </p:nvSpPr>
          <p:spPr>
            <a:xfrm>
              <a:off x="0" y="0"/>
              <a:ext cx="957649" cy="5450431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49834" y="-1550773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9357" y="4655766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51509" y="3320505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51509" y="1987111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1509" y="3988135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51509" y="2652874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51509" y="6430348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51509" y="5764584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51509" y="7088453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51509" y="7756083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3493371" y="1653404"/>
            <a:ext cx="11301259" cy="6102680"/>
          </a:xfrm>
          <a:custGeom>
            <a:avLst/>
            <a:gdLst/>
            <a:ahLst/>
            <a:cxnLst/>
            <a:rect l="l" t="t" r="r" b="b"/>
            <a:pathLst>
              <a:path w="11301259" h="6102680">
                <a:moveTo>
                  <a:pt x="0" y="0"/>
                </a:moveTo>
                <a:lnTo>
                  <a:pt x="11301258" y="0"/>
                </a:lnTo>
                <a:lnTo>
                  <a:pt x="11301258" y="6102679"/>
                </a:lnTo>
                <a:lnTo>
                  <a:pt x="0" y="6102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6" name="TextBox 36"/>
          <p:cNvSpPr txBox="1"/>
          <p:nvPr/>
        </p:nvSpPr>
        <p:spPr>
          <a:xfrm>
            <a:off x="2378864" y="8271314"/>
            <a:ext cx="13530271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A completed task’s description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5588" y="5318634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7741" y="3315742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741" y="198234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7741" y="3983373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7741" y="2648112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7741" y="6425585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77741" y="4651003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77741" y="7093216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77741" y="7760846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2859440" y="1021362"/>
            <a:ext cx="11800079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Completed tasks</a:t>
            </a:r>
          </a:p>
        </p:txBody>
      </p:sp>
      <p:sp>
        <p:nvSpPr>
          <p:cNvPr id="36" name="Freeform 36"/>
          <p:cNvSpPr/>
          <p:nvPr/>
        </p:nvSpPr>
        <p:spPr>
          <a:xfrm>
            <a:off x="3926904" y="3983373"/>
            <a:ext cx="11301259" cy="2528657"/>
          </a:xfrm>
          <a:custGeom>
            <a:avLst/>
            <a:gdLst/>
            <a:ahLst/>
            <a:cxnLst/>
            <a:rect l="l" t="t" r="r" b="b"/>
            <a:pathLst>
              <a:path w="11301259" h="2528657">
                <a:moveTo>
                  <a:pt x="0" y="0"/>
                </a:moveTo>
                <a:lnTo>
                  <a:pt x="11301259" y="0"/>
                </a:lnTo>
                <a:lnTo>
                  <a:pt x="11301259" y="2528656"/>
                </a:lnTo>
                <a:lnTo>
                  <a:pt x="0" y="25286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7" name="TextBox 37"/>
          <p:cNvSpPr txBox="1"/>
          <p:nvPr/>
        </p:nvSpPr>
        <p:spPr>
          <a:xfrm>
            <a:off x="2859440" y="2526010"/>
            <a:ext cx="14203000" cy="843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5"/>
              </a:lnSpc>
            </a:pPr>
            <a:r>
              <a:rPr lang="en-US" sz="242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Completed tasks are displayed as a list with no of attachments submitted by the assigned users</a:t>
            </a:r>
          </a:p>
        </p:txBody>
      </p:sp>
      <p:grpSp>
        <p:nvGrpSpPr>
          <p:cNvPr id="38" name="Group 38"/>
          <p:cNvGrpSpPr/>
          <p:nvPr/>
        </p:nvGrpSpPr>
        <p:grpSpPr>
          <a:xfrm rot="-5400000">
            <a:off x="13022618" y="4695608"/>
            <a:ext cx="198624" cy="4212466"/>
            <a:chOff x="0" y="0"/>
            <a:chExt cx="264832" cy="5616621"/>
          </a:xfrm>
        </p:grpSpPr>
        <p:sp>
          <p:nvSpPr>
            <p:cNvPr id="39" name="AutoShape 39"/>
            <p:cNvSpPr/>
            <p:nvPr/>
          </p:nvSpPr>
          <p:spPr>
            <a:xfrm>
              <a:off x="0" y="0"/>
              <a:ext cx="264832" cy="5616621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5588" y="5976927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7741" y="3315742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741" y="198234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7741" y="3983373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7741" y="2648112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7741" y="5318634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77741" y="4651003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77741" y="7093216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77741" y="7760846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sp>
        <p:nvSpPr>
          <p:cNvPr id="32" name="Freeform 32"/>
          <p:cNvSpPr/>
          <p:nvPr/>
        </p:nvSpPr>
        <p:spPr>
          <a:xfrm>
            <a:off x="2858651" y="3350796"/>
            <a:ext cx="8025332" cy="4479480"/>
          </a:xfrm>
          <a:custGeom>
            <a:avLst/>
            <a:gdLst/>
            <a:ahLst/>
            <a:cxnLst/>
            <a:rect l="l" t="t" r="r" b="b"/>
            <a:pathLst>
              <a:path w="8025332" h="4479480">
                <a:moveTo>
                  <a:pt x="0" y="0"/>
                </a:moveTo>
                <a:lnTo>
                  <a:pt x="8025332" y="0"/>
                </a:lnTo>
                <a:lnTo>
                  <a:pt x="8025332" y="4479480"/>
                </a:lnTo>
                <a:lnTo>
                  <a:pt x="0" y="4479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112" b="-2999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3" name="Freeform 33"/>
          <p:cNvSpPr/>
          <p:nvPr/>
        </p:nvSpPr>
        <p:spPr>
          <a:xfrm>
            <a:off x="10883983" y="3350796"/>
            <a:ext cx="6178457" cy="4410050"/>
          </a:xfrm>
          <a:custGeom>
            <a:avLst/>
            <a:gdLst/>
            <a:ahLst/>
            <a:cxnLst/>
            <a:rect l="l" t="t" r="r" b="b"/>
            <a:pathLst>
              <a:path w="6178457" h="4410050">
                <a:moveTo>
                  <a:pt x="0" y="0"/>
                </a:moveTo>
                <a:lnTo>
                  <a:pt x="6178457" y="0"/>
                </a:lnTo>
                <a:lnTo>
                  <a:pt x="6178457" y="4410050"/>
                </a:lnTo>
                <a:lnTo>
                  <a:pt x="0" y="44100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99658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4" name="TextBox 34"/>
          <p:cNvSpPr txBox="1"/>
          <p:nvPr/>
        </p:nvSpPr>
        <p:spPr>
          <a:xfrm>
            <a:off x="2859440" y="1021362"/>
            <a:ext cx="11800079" cy="979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In progress/To do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859440" y="2526010"/>
            <a:ext cx="14203000" cy="414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5"/>
              </a:lnSpc>
            </a:pPr>
            <a:r>
              <a:rPr lang="en-US" sz="242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A list of Work that is ongoing/yet to do are posted as follows </a:t>
            </a:r>
          </a:p>
        </p:txBody>
      </p:sp>
      <p:grpSp>
        <p:nvGrpSpPr>
          <p:cNvPr id="36" name="Group 36"/>
          <p:cNvGrpSpPr/>
          <p:nvPr/>
        </p:nvGrpSpPr>
        <p:grpSpPr>
          <a:xfrm rot="-5400000">
            <a:off x="13297992" y="4615138"/>
            <a:ext cx="173628" cy="7355268"/>
            <a:chOff x="0" y="0"/>
            <a:chExt cx="231504" cy="9807024"/>
          </a:xfrm>
        </p:grpSpPr>
        <p:sp>
          <p:nvSpPr>
            <p:cNvPr id="37" name="AutoShape 37"/>
            <p:cNvSpPr/>
            <p:nvPr/>
          </p:nvSpPr>
          <p:spPr>
            <a:xfrm>
              <a:off x="0" y="0"/>
              <a:ext cx="231504" cy="9807024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3119" y="-1315898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35588" y="6653894"/>
            <a:ext cx="992463" cy="99246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8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7741" y="3315742"/>
            <a:ext cx="508158" cy="543805"/>
            <a:chOff x="0" y="0"/>
            <a:chExt cx="812800" cy="8698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741" y="1982349"/>
            <a:ext cx="508158" cy="543805"/>
            <a:chOff x="0" y="0"/>
            <a:chExt cx="812800" cy="86981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77741" y="3983373"/>
            <a:ext cx="508158" cy="543805"/>
            <a:chOff x="0" y="0"/>
            <a:chExt cx="812800" cy="8698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77741" y="2648112"/>
            <a:ext cx="508158" cy="543805"/>
            <a:chOff x="0" y="0"/>
            <a:chExt cx="812800" cy="8698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7741" y="5318634"/>
            <a:ext cx="508158" cy="543805"/>
            <a:chOff x="0" y="0"/>
            <a:chExt cx="812800" cy="8698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77741" y="4651003"/>
            <a:ext cx="508158" cy="543805"/>
            <a:chOff x="0" y="0"/>
            <a:chExt cx="812800" cy="86981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77741" y="5986264"/>
            <a:ext cx="508158" cy="543805"/>
            <a:chOff x="0" y="0"/>
            <a:chExt cx="812800" cy="86981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77741" y="7760846"/>
            <a:ext cx="508158" cy="543805"/>
            <a:chOff x="0" y="0"/>
            <a:chExt cx="812800" cy="86981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69819"/>
            </a:xfrm>
            <a:custGeom>
              <a:avLst/>
              <a:gdLst/>
              <a:ahLst/>
              <a:cxnLst/>
              <a:rect l="l" t="t" r="r" b="b"/>
              <a:pathLst>
                <a:path w="812800" h="869819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9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7170670" y="-178579"/>
            <a:ext cx="10994424" cy="109944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5" name="Freeform 35"/>
          <p:cNvSpPr/>
          <p:nvPr/>
        </p:nvSpPr>
        <p:spPr>
          <a:xfrm>
            <a:off x="2964571" y="2720996"/>
            <a:ext cx="9275282" cy="5739081"/>
          </a:xfrm>
          <a:custGeom>
            <a:avLst/>
            <a:gdLst/>
            <a:ahLst/>
            <a:cxnLst/>
            <a:rect l="l" t="t" r="r" b="b"/>
            <a:pathLst>
              <a:path w="9275282" h="5739081">
                <a:moveTo>
                  <a:pt x="0" y="0"/>
                </a:moveTo>
                <a:lnTo>
                  <a:pt x="9275281" y="0"/>
                </a:lnTo>
                <a:lnTo>
                  <a:pt x="9275281" y="5739081"/>
                </a:lnTo>
                <a:lnTo>
                  <a:pt x="0" y="57390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6" name="Freeform 36"/>
          <p:cNvSpPr/>
          <p:nvPr/>
        </p:nvSpPr>
        <p:spPr>
          <a:xfrm>
            <a:off x="12632160" y="5226409"/>
            <a:ext cx="3922315" cy="3233668"/>
          </a:xfrm>
          <a:custGeom>
            <a:avLst/>
            <a:gdLst/>
            <a:ahLst/>
            <a:cxnLst/>
            <a:rect l="l" t="t" r="r" b="b"/>
            <a:pathLst>
              <a:path w="3922315" h="3233668">
                <a:moveTo>
                  <a:pt x="0" y="0"/>
                </a:moveTo>
                <a:lnTo>
                  <a:pt x="3922315" y="0"/>
                </a:lnTo>
                <a:lnTo>
                  <a:pt x="3922315" y="3233668"/>
                </a:lnTo>
                <a:lnTo>
                  <a:pt x="0" y="32336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73223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7" name="TextBox 37"/>
          <p:cNvSpPr txBox="1"/>
          <p:nvPr/>
        </p:nvSpPr>
        <p:spPr>
          <a:xfrm>
            <a:off x="12711290" y="2682896"/>
            <a:ext cx="3764055" cy="2167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44"/>
              </a:lnSpc>
            </a:pPr>
            <a:r>
              <a:rPr lang="en-US" sz="1746">
                <a:solidFill>
                  <a:srgbClr val="000000"/>
                </a:solidFill>
                <a:latin typeface="Gotham"/>
                <a:ea typeface="Gotham"/>
                <a:cs typeface="Gotham"/>
                <a:sym typeface="Gotham"/>
              </a:rPr>
              <a:t>A interactive chat app that lets the user to text and send images to other users who come in contact with the user and providing info on their status</a:t>
            </a:r>
          </a:p>
          <a:p>
            <a:pPr algn="l">
              <a:lnSpc>
                <a:spcPts val="2444"/>
              </a:lnSpc>
            </a:pPr>
            <a:endParaRPr lang="en-US" sz="1746">
              <a:solidFill>
                <a:srgbClr val="000000"/>
              </a:solidFill>
              <a:latin typeface="Gotham"/>
              <a:ea typeface="Gotham"/>
              <a:cs typeface="Gotham"/>
              <a:sym typeface="Gotham"/>
            </a:endParaRPr>
          </a:p>
          <a:p>
            <a:pPr algn="l">
              <a:lnSpc>
                <a:spcPts val="2444"/>
              </a:lnSpc>
            </a:pPr>
            <a:endParaRPr lang="en-US" sz="1746">
              <a:solidFill>
                <a:srgbClr val="000000"/>
              </a:solidFill>
              <a:latin typeface="Gotham"/>
              <a:ea typeface="Gotham"/>
              <a:cs typeface="Gotham"/>
              <a:sym typeface="Gotham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2964571" y="1455683"/>
            <a:ext cx="5751127" cy="810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56"/>
              </a:lnSpc>
              <a:spcBef>
                <a:spcPct val="0"/>
              </a:spcBef>
            </a:pPr>
            <a:r>
              <a:rPr lang="en-US" sz="5700" b="1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Chatapp</a:t>
            </a:r>
          </a:p>
        </p:txBody>
      </p:sp>
      <p:grpSp>
        <p:nvGrpSpPr>
          <p:cNvPr id="39" name="Group 39"/>
          <p:cNvGrpSpPr/>
          <p:nvPr/>
        </p:nvGrpSpPr>
        <p:grpSpPr>
          <a:xfrm rot="-5400000">
            <a:off x="5861255" y="5926651"/>
            <a:ext cx="174247" cy="5967617"/>
            <a:chOff x="0" y="0"/>
            <a:chExt cx="232329" cy="7956822"/>
          </a:xfrm>
        </p:grpSpPr>
        <p:sp>
          <p:nvSpPr>
            <p:cNvPr id="40" name="AutoShape 40"/>
            <p:cNvSpPr/>
            <p:nvPr/>
          </p:nvSpPr>
          <p:spPr>
            <a:xfrm>
              <a:off x="0" y="0"/>
              <a:ext cx="232329" cy="7956822"/>
            </a:xfrm>
            <a:prstGeom prst="rect">
              <a:avLst/>
            </a:prstGeom>
            <a:solidFill>
              <a:srgbClr val="FD6220"/>
            </a:solidFill>
          </p:spPr>
          <p:txBody>
            <a:bodyPr/>
            <a:lstStyle/>
            <a:p>
              <a:endParaRPr lang="en-IN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290</Words>
  <Application>Microsoft Office PowerPoint</Application>
  <PresentationFormat>Custom</PresentationFormat>
  <Paragraphs>109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Gotham Light</vt:lpstr>
      <vt:lpstr>Arial</vt:lpstr>
      <vt:lpstr>Calibri</vt:lpstr>
      <vt:lpstr>Gotham Bold</vt:lpstr>
      <vt:lpstr>Gotham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Cia 2</dc:title>
  <cp:lastModifiedBy>rahul viswanathan</cp:lastModifiedBy>
  <cp:revision>3</cp:revision>
  <dcterms:created xsi:type="dcterms:W3CDTF">2006-08-16T00:00:00Z</dcterms:created>
  <dcterms:modified xsi:type="dcterms:W3CDTF">2025-04-03T10:55:15Z</dcterms:modified>
  <dc:identifier>DAGjkK5fVcA</dc:identifier>
</cp:coreProperties>
</file>

<file path=docProps/thumbnail.jpeg>
</file>